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3" autoAdjust="0"/>
    <p:restoredTop sz="94660"/>
  </p:normalViewPr>
  <p:slideViewPr>
    <p:cSldViewPr snapToGrid="0">
      <p:cViewPr>
        <p:scale>
          <a:sx n="67" d="100"/>
          <a:sy n="67" d="100"/>
        </p:scale>
        <p:origin x="644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, Jon" userId="09fb1d0c-7f2a-43c8-ad93-d6eb988703f6" providerId="ADAL" clId="{F4AF22E2-CB56-4322-9286-B6E37AD4E93C}"/>
    <pc:docChg chg="modSld">
      <pc:chgData name="Taylor, Jon" userId="09fb1d0c-7f2a-43c8-ad93-d6eb988703f6" providerId="ADAL" clId="{F4AF22E2-CB56-4322-9286-B6E37AD4E93C}" dt="2023-03-15T09:37:01.057" v="1" actId="1076"/>
      <pc:docMkLst>
        <pc:docMk/>
      </pc:docMkLst>
      <pc:sldChg chg="modSp mod">
        <pc:chgData name="Taylor, Jon" userId="09fb1d0c-7f2a-43c8-ad93-d6eb988703f6" providerId="ADAL" clId="{F4AF22E2-CB56-4322-9286-B6E37AD4E93C}" dt="2023-03-15T09:37:01.057" v="1" actId="1076"/>
        <pc:sldMkLst>
          <pc:docMk/>
          <pc:sldMk cId="170201018" sldId="263"/>
        </pc:sldMkLst>
        <pc:spChg chg="mod">
          <ac:chgData name="Taylor, Jon" userId="09fb1d0c-7f2a-43c8-ad93-d6eb988703f6" providerId="ADAL" clId="{F4AF22E2-CB56-4322-9286-B6E37AD4E93C}" dt="2023-03-15T09:36:57.629" v="0" actId="1076"/>
          <ac:spMkLst>
            <pc:docMk/>
            <pc:sldMk cId="170201018" sldId="263"/>
            <ac:spMk id="7" creationId="{FDD96637-034E-421E-B576-05C0C4A3FFCF}"/>
          </ac:spMkLst>
        </pc:spChg>
        <pc:picChg chg="mod">
          <ac:chgData name="Taylor, Jon" userId="09fb1d0c-7f2a-43c8-ad93-d6eb988703f6" providerId="ADAL" clId="{F4AF22E2-CB56-4322-9286-B6E37AD4E93C}" dt="2023-03-15T09:37:01.057" v="1" actId="1076"/>
          <ac:picMkLst>
            <pc:docMk/>
            <pc:sldMk cId="170201018" sldId="263"/>
            <ac:picMk id="35" creationId="{2D9ECCFF-E8DA-41F6-AE0F-555F762C7D8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3BB8-6C7A-4BE0-9B55-9EAC48D52EC6}" type="datetimeFigureOut">
              <a:rPr lang="en-US"/>
              <a:t>3/15/2023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EF64-F73B-4314-BB6F-BC0937BBDF19}" type="datetimeFigureOut">
              <a:rPr lang="en-US"/>
              <a:t>3/15/2023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30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251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222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744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93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07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67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68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31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969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143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B9702-7FBF-4720-8670-571C5E7EEDDE}" type="datetime1">
              <a:rPr lang="en-US" smtClean="0"/>
              <a:pPr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8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10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" y="438150"/>
            <a:ext cx="3875405" cy="3101463"/>
          </a:xfrm>
        </p:spPr>
        <p:txBody>
          <a:bodyPr anchor="t"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If something doesn’t feel right tell somebody, in a safe way.</a:t>
            </a:r>
            <a:br>
              <a:rPr lang="en-US" sz="2400" b="1" dirty="0">
                <a:solidFill>
                  <a:schemeClr val="bg1"/>
                </a:solidFill>
              </a:rPr>
            </a:b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4416" y="676274"/>
            <a:ext cx="3743075" cy="56864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GB" sz="40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b="1" dirty="0"/>
          </a:p>
          <a:p>
            <a:pPr marL="388620" indent="-342900"/>
            <a:r>
              <a:rPr lang="en-US" sz="2400" b="1" dirty="0"/>
              <a:t>Not feeling safe</a:t>
            </a:r>
          </a:p>
          <a:p>
            <a:pPr marL="388620" indent="-342900"/>
            <a:r>
              <a:rPr lang="en-US" sz="2400" b="1" dirty="0"/>
              <a:t>Something is worrying you</a:t>
            </a:r>
          </a:p>
          <a:p>
            <a:pPr marL="388620" indent="-342900"/>
            <a:r>
              <a:rPr lang="en-US" sz="2400" b="1" dirty="0"/>
              <a:t>Seeing someone else not being happy</a:t>
            </a:r>
          </a:p>
          <a:p>
            <a:pPr marL="388620" indent="-342900"/>
            <a:r>
              <a:rPr lang="en-US" sz="2400" b="1" dirty="0"/>
              <a:t>Wanting help with something</a:t>
            </a:r>
          </a:p>
          <a:p>
            <a:pPr marL="388620" indent="-342900"/>
            <a:r>
              <a:rPr lang="en-US" sz="2400" b="1" dirty="0"/>
              <a:t>Not feeling listened to</a:t>
            </a:r>
          </a:p>
          <a:p>
            <a:pPr marL="388620" indent="-342900"/>
            <a:r>
              <a:rPr lang="en-US" sz="2400" b="1" dirty="0"/>
              <a:t>Something’s making you feel uncomfortable</a:t>
            </a:r>
          </a:p>
          <a:p>
            <a:pPr marL="388620" indent="-342900"/>
            <a:r>
              <a:rPr lang="en-US" sz="2400" b="1" dirty="0"/>
              <a:t>Something’s just not right</a:t>
            </a:r>
          </a:p>
          <a:p>
            <a:pPr marL="45720" indent="0">
              <a:buNone/>
            </a:pPr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1129" y="228599"/>
            <a:ext cx="2546316" cy="4861933"/>
          </a:xfrm>
        </p:spPr>
        <p:txBody>
          <a:bodyPr>
            <a:normAutofit fontScale="92500"/>
          </a:bodyPr>
          <a:lstStyle/>
          <a:p>
            <a:r>
              <a:rPr lang="en-US" sz="2200" b="1" dirty="0"/>
              <a:t>Who can I talk to…..</a:t>
            </a:r>
          </a:p>
          <a:p>
            <a:r>
              <a:rPr lang="en-US" sz="2000" dirty="0"/>
              <a:t>Miss Chalker</a:t>
            </a:r>
          </a:p>
          <a:p>
            <a:r>
              <a:rPr lang="en-US" sz="2000" dirty="0" err="1"/>
              <a:t>Mrs</a:t>
            </a:r>
            <a:r>
              <a:rPr lang="en-US" sz="2000" dirty="0"/>
              <a:t> Watts</a:t>
            </a:r>
          </a:p>
          <a:p>
            <a:r>
              <a:rPr lang="en-US" sz="2000" dirty="0"/>
              <a:t>Miss Whitlock</a:t>
            </a:r>
          </a:p>
          <a:p>
            <a:r>
              <a:rPr lang="en-US" sz="2000" dirty="0" err="1"/>
              <a:t>Mrs</a:t>
            </a:r>
            <a:r>
              <a:rPr lang="en-US" sz="2000" dirty="0"/>
              <a:t> Jones</a:t>
            </a:r>
          </a:p>
          <a:p>
            <a:r>
              <a:rPr lang="en-US" sz="2000" dirty="0" err="1"/>
              <a:t>Mrs</a:t>
            </a:r>
            <a:r>
              <a:rPr lang="en-US" sz="2000" dirty="0"/>
              <a:t> Brown</a:t>
            </a:r>
          </a:p>
          <a:p>
            <a:r>
              <a:rPr lang="en-US" sz="2000" dirty="0"/>
              <a:t>Miss Britten</a:t>
            </a:r>
          </a:p>
          <a:p>
            <a:r>
              <a:rPr lang="en-US" sz="2000" dirty="0" err="1"/>
              <a:t>Mrs</a:t>
            </a:r>
            <a:r>
              <a:rPr lang="en-US" sz="2000" dirty="0"/>
              <a:t> Mason</a:t>
            </a:r>
          </a:p>
          <a:p>
            <a:r>
              <a:rPr lang="en-US" sz="2000" dirty="0" err="1"/>
              <a:t>Mrs</a:t>
            </a:r>
            <a:r>
              <a:rPr lang="en-US" sz="2000" dirty="0"/>
              <a:t> Aston</a:t>
            </a:r>
          </a:p>
          <a:p>
            <a:r>
              <a:rPr lang="en-US" sz="2000" dirty="0"/>
              <a:t>Miss Dawson</a:t>
            </a:r>
          </a:p>
          <a:p>
            <a:endParaRPr lang="en-US" sz="2000" dirty="0"/>
          </a:p>
        </p:txBody>
      </p:sp>
      <p:pic>
        <p:nvPicPr>
          <p:cNvPr id="29" name="Picture 28" descr="Icon&#10;&#10;Description automatically generated">
            <a:extLst>
              <a:ext uri="{FF2B5EF4-FFF2-40B4-BE49-F238E27FC236}">
                <a16:creationId xmlns:a16="http://schemas.microsoft.com/office/drawing/2014/main" id="{BF7EB8D3-6552-42D8-AB66-606720FB4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9" y="1507040"/>
            <a:ext cx="3238500" cy="3238500"/>
          </a:xfrm>
          <a:prstGeom prst="rect">
            <a:avLst/>
          </a:prstGeom>
        </p:spPr>
      </p:pic>
      <p:pic>
        <p:nvPicPr>
          <p:cNvPr id="35" name="Picture 34" descr="A picture containing shape&#10;&#10;Description automatically generated">
            <a:extLst>
              <a:ext uri="{FF2B5EF4-FFF2-40B4-BE49-F238E27FC236}">
                <a16:creationId xmlns:a16="http://schemas.microsoft.com/office/drawing/2014/main" id="{2D9ECCFF-E8DA-41F6-AE0F-555F762C7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91" y="3994218"/>
            <a:ext cx="3609975" cy="3238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D00FC0-8849-4170-AA4C-F5AF178BA215}"/>
              </a:ext>
            </a:extLst>
          </p:cNvPr>
          <p:cNvSpPr/>
          <p:nvPr/>
        </p:nvSpPr>
        <p:spPr>
          <a:xfrm>
            <a:off x="4552937" y="676274"/>
            <a:ext cx="388455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Use your voice</a:t>
            </a:r>
            <a:endParaRPr lang="en-GB" sz="4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D96637-034E-421E-B576-05C0C4A3FFCF}"/>
              </a:ext>
            </a:extLst>
          </p:cNvPr>
          <p:cNvSpPr txBox="1"/>
          <p:nvPr/>
        </p:nvSpPr>
        <p:spPr>
          <a:xfrm>
            <a:off x="9658613" y="4560874"/>
            <a:ext cx="1803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It’s good to talk</a:t>
            </a:r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</TotalTime>
  <Words>75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Euphemia</vt:lpstr>
      <vt:lpstr>Office Theme</vt:lpstr>
      <vt:lpstr>If something doesn’t feel right tell somebody, in a safe way.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Speak up and be heard</dc:title>
  <dc:creator>Tinsley, Judith</dc:creator>
  <cp:lastModifiedBy>Taylor, Jon</cp:lastModifiedBy>
  <cp:revision>13</cp:revision>
  <dcterms:created xsi:type="dcterms:W3CDTF">2021-12-13T17:22:28Z</dcterms:created>
  <dcterms:modified xsi:type="dcterms:W3CDTF">2023-03-15T09:37:07Z</dcterms:modified>
</cp:coreProperties>
</file>